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embeddedFontLst>
    <p:embeddedFont>
      <p:font typeface="Montserrat SemiBold" charset="-52"/>
      <p:regular r:id="rId15"/>
      <p:bold r:id="rId16"/>
      <p:italic r:id="rId17"/>
      <p:boldItalic r:id="rId18"/>
    </p:embeddedFont>
    <p:embeddedFont>
      <p:font typeface="Montserrat Medium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rxeAaNRej82DFFEJQqet1/bUj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478" y="-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778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9193a88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9193a884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289193a88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9193a88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9193a884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89193a884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9193a88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9193a884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89193a884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9193a884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9193a8848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89193a8848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9193a884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9193a884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89193a884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9193a884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9193a884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9193a884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0dca766258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Font typeface="Montserrat SemiBold"/>
              <a:buNone/>
              <a:defRPr sz="6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30dca766258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30dca766258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 1">
  <p:cSld name="SECTION_TITLE_AND_DESCRIPTION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dca766258_0_4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30dca766258_0_42"/>
          <p:cNvSpPr txBox="1">
            <a:spLocks noGrp="1"/>
          </p:cNvSpPr>
          <p:nvPr>
            <p:ph type="title"/>
          </p:nvPr>
        </p:nvSpPr>
        <p:spPr>
          <a:xfrm>
            <a:off x="354000" y="152654"/>
            <a:ext cx="5393700" cy="917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4" name="Google Shape;54;g30dca766258_0_42"/>
          <p:cNvSpPr txBox="1">
            <a:spLocks noGrp="1"/>
          </p:cNvSpPr>
          <p:nvPr>
            <p:ph type="subTitle" idx="1"/>
          </p:nvPr>
        </p:nvSpPr>
        <p:spPr>
          <a:xfrm>
            <a:off x="354000" y="1070058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g30dca766258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dca766258_0_4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g30dca766258_0_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dca766258_0_5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1" name="Google Shape;61;g30dca766258_0_5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g30dca766258_0_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dca766258_0_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1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dca766258_0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_светлый">
  <p:cSld name="Титульный слайд_светлый"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dca766258_0_58"/>
          <p:cNvSpPr txBox="1">
            <a:spLocks noGrp="1"/>
          </p:cNvSpPr>
          <p:nvPr>
            <p:ph type="ctrTitle"/>
          </p:nvPr>
        </p:nvSpPr>
        <p:spPr>
          <a:xfrm>
            <a:off x="725714" y="1659391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0dca766258_0_58"/>
          <p:cNvSpPr txBox="1">
            <a:spLocks noGrp="1"/>
          </p:cNvSpPr>
          <p:nvPr>
            <p:ph type="subTitle" idx="1"/>
          </p:nvPr>
        </p:nvSpPr>
        <p:spPr>
          <a:xfrm>
            <a:off x="725714" y="4325256"/>
            <a:ext cx="9144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/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0" name="Google Shape;70;g30dca766258_0_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94600" y="0"/>
            <a:ext cx="45974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подраздела_темный">
  <p:cSld name="Слайд подраздела_темный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dca766258_0_62"/>
          <p:cNvSpPr txBox="1">
            <a:spLocks noGrp="1"/>
          </p:cNvSpPr>
          <p:nvPr>
            <p:ph type="title"/>
          </p:nvPr>
        </p:nvSpPr>
        <p:spPr>
          <a:xfrm>
            <a:off x="2320472" y="2766219"/>
            <a:ext cx="7551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нутренний слайд с фото">
  <p:cSld name="Внутренний слайд с фото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dca766258_0_64"/>
          <p:cNvSpPr txBox="1">
            <a:spLocks noGrp="1"/>
          </p:cNvSpPr>
          <p:nvPr>
            <p:ph type="title"/>
          </p:nvPr>
        </p:nvSpPr>
        <p:spPr>
          <a:xfrm>
            <a:off x="656561" y="537138"/>
            <a:ext cx="59418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30dca766258_0_64"/>
          <p:cNvSpPr txBox="1">
            <a:spLocks noGrp="1"/>
          </p:cNvSpPr>
          <p:nvPr>
            <p:ph type="body" idx="1"/>
          </p:nvPr>
        </p:nvSpPr>
        <p:spPr>
          <a:xfrm>
            <a:off x="656561" y="1989437"/>
            <a:ext cx="5941800" cy="4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6" name="Google Shape;76;g30dca766258_0_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96830" y="0"/>
            <a:ext cx="3073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 слайд_светлый">
  <p:cSld name="Чистый слайд_светлый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dca766258_0_68"/>
          <p:cNvSpPr txBox="1">
            <a:spLocks noGrp="1"/>
          </p:cNvSpPr>
          <p:nvPr>
            <p:ph type="title"/>
          </p:nvPr>
        </p:nvSpPr>
        <p:spPr>
          <a:xfrm>
            <a:off x="662940" y="524781"/>
            <a:ext cx="108660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30dca766258_0_68"/>
          <p:cNvSpPr txBox="1">
            <a:spLocks noGrp="1"/>
          </p:cNvSpPr>
          <p:nvPr>
            <p:ph type="body" idx="1"/>
          </p:nvPr>
        </p:nvSpPr>
        <p:spPr>
          <a:xfrm>
            <a:off x="664527" y="2057399"/>
            <a:ext cx="108645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_темный">
  <p:cSld name="Титульный слайд_темный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dca766258_0_71"/>
          <p:cNvSpPr txBox="1">
            <a:spLocks noGrp="1"/>
          </p:cNvSpPr>
          <p:nvPr>
            <p:ph type="ctrTitle"/>
          </p:nvPr>
        </p:nvSpPr>
        <p:spPr>
          <a:xfrm>
            <a:off x="725714" y="1659391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SemiBold"/>
              <a:buNone/>
              <a:defRPr sz="4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2" name="Google Shape;82;g30dca766258_0_71"/>
          <p:cNvSpPr txBox="1">
            <a:spLocks noGrp="1"/>
          </p:cNvSpPr>
          <p:nvPr>
            <p:ph type="subTitle" idx="1"/>
          </p:nvPr>
        </p:nvSpPr>
        <p:spPr>
          <a:xfrm>
            <a:off x="725714" y="4325256"/>
            <a:ext cx="9144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0">
                <a:solidFill>
                  <a:schemeClr val="lt1"/>
                </a:solidFill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0dca766258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30dca766258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подраздела_светлый">
  <p:cSld name="Слайд подраздела_светлый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dca766258_0_74"/>
          <p:cNvSpPr txBox="1">
            <a:spLocks noGrp="1"/>
          </p:cNvSpPr>
          <p:nvPr>
            <p:ph type="title"/>
          </p:nvPr>
        </p:nvSpPr>
        <p:spPr>
          <a:xfrm>
            <a:off x="2320472" y="2766219"/>
            <a:ext cx="7551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g30dca766258_0_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92789" y="3842951"/>
            <a:ext cx="7299211" cy="301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0dca766258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0dca766258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0dca766258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0dca766258_0_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0dca766258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30dca766258_0_1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30dca766258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0dca766258_0_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0dca766258_0_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0dca766258_0_2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30dca766258_0_2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30dca766258_0_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0dca766258_0_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30dca766258_0_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0dca766258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0dca766258_0_3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30dca766258_0_3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30dca766258_0_3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30dca766258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0dca766258_0_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30dca766258_0_36"/>
          <p:cNvSpPr txBox="1">
            <a:spLocks noGrp="1"/>
          </p:cNvSpPr>
          <p:nvPr>
            <p:ph type="title"/>
          </p:nvPr>
        </p:nvSpPr>
        <p:spPr>
          <a:xfrm>
            <a:off x="354000" y="152654"/>
            <a:ext cx="5393700" cy="917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8" name="Google Shape;48;g30dca766258_0_36"/>
          <p:cNvSpPr txBox="1">
            <a:spLocks noGrp="1"/>
          </p:cNvSpPr>
          <p:nvPr>
            <p:ph type="subTitle" idx="1"/>
          </p:nvPr>
        </p:nvSpPr>
        <p:spPr>
          <a:xfrm>
            <a:off x="354000" y="1070058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g30dca766258_0_3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g30dca766258_0_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0dca766258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Medium"/>
              <a:buNone/>
              <a:defRPr sz="3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" name="Google Shape;11;g30dca766258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Medium"/>
              <a:buChar char="●"/>
              <a:defRPr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○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■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●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○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■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●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○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■"/>
              <a:defRPr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" name="Google Shape;12;g30dca766258_0_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6188" y="6362057"/>
            <a:ext cx="1450575" cy="3723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79124\Desktop\Для игры змейка\rb_2148110289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-2619672"/>
            <a:ext cx="12529392" cy="125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Google Shape;91;g289193a8848_0_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22020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Игра</a:t>
            </a:r>
            <a:r>
              <a:rPr lang="en-US" dirty="0" smtClean="0"/>
              <a:t> </a:t>
            </a:r>
            <a:r>
              <a:rPr lang="ru-RU" dirty="0" smtClean="0"/>
              <a:t>«</a:t>
            </a:r>
            <a:r>
              <a:rPr lang="en-US" dirty="0" smtClean="0"/>
              <a:t>Snake</a:t>
            </a:r>
            <a:r>
              <a:rPr lang="ru-RU" dirty="0" smtClean="0"/>
              <a:t>»</a:t>
            </a:r>
            <a:endParaRPr dirty="0"/>
          </a:p>
        </p:txBody>
      </p:sp>
      <p:sp>
        <p:nvSpPr>
          <p:cNvPr id="92" name="Google Shape;92;g289193a8848_0_0"/>
          <p:cNvSpPr txBox="1">
            <a:spLocks noGrp="1"/>
          </p:cNvSpPr>
          <p:nvPr>
            <p:ph type="subTitle" idx="1"/>
          </p:nvPr>
        </p:nvSpPr>
        <p:spPr>
          <a:xfrm>
            <a:off x="415600" y="3284984"/>
            <a:ext cx="11360700" cy="23042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Кутлыбаев</a:t>
            </a:r>
            <a:r>
              <a:rPr lang="ru-RU" dirty="0" smtClean="0"/>
              <a:t> Константин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Валерьевич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479376" y="15143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Скрипты Контроля 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31017"/>
            <a:ext cx="4752528" cy="559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959799"/>
            <a:ext cx="5261620" cy="566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62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479376" y="18864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Скрипты стены и пилы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" y="1340768"/>
            <a:ext cx="5087440" cy="515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340768"/>
            <a:ext cx="5184575" cy="532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62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-2838450"/>
            <a:ext cx="12528551" cy="1253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Google Shape;132;g289193a8848_0_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Игра «</a:t>
            </a:r>
            <a:r>
              <a:rPr lang="en-US" dirty="0" smtClean="0"/>
              <a:t>Snake</a:t>
            </a:r>
            <a:r>
              <a:rPr lang="ru-RU" dirty="0" smtClean="0"/>
              <a:t>»</a:t>
            </a:r>
            <a:endParaRPr dirty="0"/>
          </a:p>
        </p:txBody>
      </p:sp>
      <p:sp>
        <p:nvSpPr>
          <p:cNvPr id="133" name="Google Shape;133;g289193a8848_0_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9193a8848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Цели работы</a:t>
            </a:r>
            <a:endParaRPr/>
          </a:p>
        </p:txBody>
      </p:sp>
      <p:sp>
        <p:nvSpPr>
          <p:cNvPr id="99" name="Google Shape;99;g289193a8848_0_12"/>
          <p:cNvSpPr txBox="1">
            <a:spLocks noGrp="1"/>
          </p:cNvSpPr>
          <p:nvPr>
            <p:ph type="body" idx="4294967295"/>
          </p:nvPr>
        </p:nvSpPr>
        <p:spPr>
          <a:xfrm>
            <a:off x="664527" y="2057399"/>
            <a:ext cx="10864500" cy="409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1)Сделать игру </a:t>
            </a:r>
            <a:r>
              <a:rPr lang="en-US" dirty="0" smtClean="0"/>
              <a:t>Snake: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А) Подготовить спрайты и звуки для игры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Б) Расставить все на сцены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В) Написать скрипты для объектов на сцене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9193a8848_0_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Используемые технологии</a:t>
            </a:r>
            <a:endParaRPr/>
          </a:p>
        </p:txBody>
      </p:sp>
      <p:sp>
        <p:nvSpPr>
          <p:cNvPr id="106" name="Google Shape;106;g289193a8848_0_18"/>
          <p:cNvSpPr txBox="1">
            <a:spLocks noGrp="1"/>
          </p:cNvSpPr>
          <p:nvPr>
            <p:ph type="body" idx="1"/>
          </p:nvPr>
        </p:nvSpPr>
        <p:spPr>
          <a:xfrm>
            <a:off x="263352" y="1536632"/>
            <a:ext cx="11512948" cy="49167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Игра была сделана на игровом движке </a:t>
            </a:r>
            <a:r>
              <a:rPr lang="en-US" b="1" dirty="0" smtClean="0"/>
              <a:t>Unity</a:t>
            </a:r>
            <a:r>
              <a:rPr lang="en-US" dirty="0" smtClean="0"/>
              <a:t> 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>
              <a:buNone/>
            </a:pPr>
            <a:r>
              <a:rPr lang="ru-RU" dirty="0" smtClean="0"/>
              <a:t>В основном  в </a:t>
            </a:r>
            <a:r>
              <a:rPr lang="en-US" dirty="0" smtClean="0"/>
              <a:t>Unity </a:t>
            </a:r>
            <a:r>
              <a:rPr lang="ru-RU" dirty="0" smtClean="0"/>
              <a:t>использовал </a:t>
            </a:r>
            <a:r>
              <a:rPr lang="en-US" dirty="0" smtClean="0"/>
              <a:t> </a:t>
            </a:r>
            <a:r>
              <a:rPr lang="ru-RU" dirty="0" smtClean="0"/>
              <a:t>такие библиотеки: </a:t>
            </a:r>
            <a:br>
              <a:rPr lang="ru-RU" dirty="0" smtClean="0"/>
            </a:br>
            <a:r>
              <a:rPr lang="ru-RU" dirty="0" smtClean="0"/>
              <a:t>1) </a:t>
            </a:r>
            <a:r>
              <a:rPr lang="en-US" b="1" dirty="0" err="1" smtClean="0"/>
              <a:t>UnityEngine</a:t>
            </a:r>
            <a:r>
              <a:rPr lang="ru-RU" dirty="0"/>
              <a:t> </a:t>
            </a:r>
            <a:r>
              <a:rPr lang="ru-RU" dirty="0" smtClean="0"/>
              <a:t> - самая главная библиотека</a:t>
            </a:r>
            <a:r>
              <a:rPr lang="en-US" dirty="0" smtClean="0"/>
              <a:t>;</a:t>
            </a:r>
          </a:p>
          <a:p>
            <a:pPr marL="0" lvl="0" indent="0">
              <a:buNone/>
            </a:pPr>
            <a:r>
              <a:rPr lang="en-US" dirty="0" smtClean="0"/>
              <a:t>2) </a:t>
            </a:r>
            <a:r>
              <a:rPr lang="en-US" b="1" dirty="0" err="1" smtClean="0"/>
              <a:t>UnityEngine.SceneManagement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отвечает  за работу со сценами</a:t>
            </a:r>
            <a:r>
              <a:rPr lang="en-US" dirty="0" smtClean="0"/>
              <a:t>;</a:t>
            </a:r>
          </a:p>
          <a:p>
            <a:pPr marL="0" lvl="0" indent="0">
              <a:buNone/>
            </a:pPr>
            <a:r>
              <a:rPr lang="ru-RU" dirty="0" smtClean="0"/>
              <a:t>3) </a:t>
            </a:r>
            <a:r>
              <a:rPr lang="en-US" b="1" dirty="0" err="1" smtClean="0"/>
              <a:t>TMPro</a:t>
            </a:r>
            <a:r>
              <a:rPr lang="en-US" dirty="0" smtClean="0"/>
              <a:t> – </a:t>
            </a:r>
            <a:r>
              <a:rPr lang="ru-RU" dirty="0" smtClean="0"/>
              <a:t>отвечает за отображение текстовых элементов на сцене</a:t>
            </a:r>
            <a:r>
              <a:rPr lang="en-US" dirty="0" smtClean="0"/>
              <a:t>;</a:t>
            </a:r>
          </a:p>
          <a:p>
            <a:pPr marL="0" lvl="0" indent="0">
              <a:buNone/>
            </a:pPr>
            <a:r>
              <a:rPr lang="en-US" dirty="0" smtClean="0"/>
              <a:t>4) </a:t>
            </a:r>
            <a:r>
              <a:rPr lang="en-US" b="1" dirty="0" err="1" smtClean="0"/>
              <a:t>UnityEngine.UI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отвечает за пользовательский интерфейс(в моем случае за работу кнопок)</a:t>
            </a:r>
            <a:r>
              <a:rPr lang="en-US" dirty="0" smtClean="0"/>
              <a:t>;</a:t>
            </a:r>
          </a:p>
          <a:p>
            <a:pPr marL="0" lvl="0" indent="0">
              <a:buNone/>
            </a:pPr>
            <a:r>
              <a:rPr lang="en-US" dirty="0" smtClean="0"/>
              <a:t>5) </a:t>
            </a:r>
            <a:r>
              <a:rPr lang="en-US" b="1" dirty="0" err="1" smtClean="0"/>
              <a:t>UnityEngine.EventSystems</a:t>
            </a:r>
            <a:r>
              <a:rPr lang="en-US" dirty="0" smtClean="0"/>
              <a:t> - </a:t>
            </a:r>
            <a:r>
              <a:rPr lang="ru-RU" dirty="0"/>
              <a:t>отвечает за обработку событий в сцене </a:t>
            </a:r>
            <a:r>
              <a:rPr lang="ru-RU" dirty="0" err="1" smtClean="0"/>
              <a:t>Unity</a:t>
            </a:r>
            <a:r>
              <a:rPr lang="ru-RU" dirty="0" smtClean="0"/>
              <a:t> (в мое</a:t>
            </a:r>
            <a:r>
              <a:rPr lang="ru-RU" dirty="0"/>
              <a:t>м</a:t>
            </a:r>
            <a:r>
              <a:rPr lang="ru-RU" dirty="0" smtClean="0"/>
              <a:t> случае, чтобы змея могла идти в направлении нажатия мышки)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484784"/>
            <a:ext cx="2952328" cy="108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9193a8848_0_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Архитектура проекта</a:t>
            </a:r>
            <a:endParaRPr/>
          </a:p>
        </p:txBody>
      </p:sp>
      <p:sp>
        <p:nvSpPr>
          <p:cNvPr id="120" name="Google Shape;120;g289193a8848_0_24"/>
          <p:cNvSpPr txBox="1">
            <a:spLocks noGrp="1"/>
          </p:cNvSpPr>
          <p:nvPr>
            <p:ph type="body" idx="4294967295"/>
          </p:nvPr>
        </p:nvSpPr>
        <p:spPr>
          <a:xfrm>
            <a:off x="664525" y="4469024"/>
            <a:ext cx="10864500" cy="168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 descr="C:\Users\79124\Desktop\Для игры змейка\Новые части Змеи\LRC9--kTsB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901623"/>
            <a:ext cx="1155668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335360" y="0"/>
            <a:ext cx="11360700" cy="57606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 главного меню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2" y="604765"/>
            <a:ext cx="11261354" cy="625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84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263352" y="0"/>
            <a:ext cx="11360700" cy="69269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 Змеи</a:t>
            </a:r>
            <a:endParaRPr dirty="0"/>
          </a:p>
        </p:txBody>
      </p:sp>
      <p:pic>
        <p:nvPicPr>
          <p:cNvPr id="5122" name="Picture 2" descr="C:\Users\79124\Desktop\Для игры змейка\Новые части Змеи\7S_GRWTV5F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620688"/>
            <a:ext cx="5006122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79124\Desktop\Для игры змейка\Новые части Змеи\VmmGN8-qks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620688"/>
            <a:ext cx="6000750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92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335360" y="30908"/>
            <a:ext cx="11360700" cy="80580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 Змеи</a:t>
            </a:r>
            <a:endParaRPr dirty="0"/>
          </a:p>
        </p:txBody>
      </p:sp>
      <p:pic>
        <p:nvPicPr>
          <p:cNvPr id="6146" name="Picture 2" descr="C:\Users\79124\Desktop\Для игры змейка\Новые части Змеи\YnI-88by5W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764704"/>
            <a:ext cx="5462731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79124\Desktop\Для игры змейка\Новые части Змеи\6aDlp8o-TZ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764704"/>
            <a:ext cx="5416660" cy="60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2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479376" y="1504"/>
            <a:ext cx="11360700" cy="9072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Скрипты фруктов</a:t>
            </a:r>
            <a:endParaRPr dirty="0"/>
          </a:p>
        </p:txBody>
      </p:sp>
      <p:pic>
        <p:nvPicPr>
          <p:cNvPr id="7170" name="Picture 2" descr="C:\Users\79124\Desktop\Для игры змейка\Новые части Змеи\Z1-4TjeN-O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877982"/>
            <a:ext cx="4853060" cy="59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79124\Desktop\Для игры змейка\Новые части Змеи\U2HqiuCSiI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32" y="1700808"/>
            <a:ext cx="561662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2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193a8848_0_38"/>
          <p:cNvSpPr txBox="1">
            <a:spLocks noGrp="1"/>
          </p:cNvSpPr>
          <p:nvPr>
            <p:ph type="title"/>
          </p:nvPr>
        </p:nvSpPr>
        <p:spPr>
          <a:xfrm>
            <a:off x="479376" y="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Скрипты очков и жизней</a:t>
            </a:r>
            <a:endParaRPr dirty="0"/>
          </a:p>
        </p:txBody>
      </p:sp>
      <p:pic>
        <p:nvPicPr>
          <p:cNvPr id="8194" name="Picture 2" descr="C:\Users\79124\Desktop\Для игры змейка\Новые части Змеи\JzbSjE7dyh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171"/>
            <a:ext cx="5579319" cy="57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79124\Desktop\Для игры змейка\Новые части Змеи\Jaf-MdgeSt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4460"/>
            <a:ext cx="5543550" cy="56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26563"/>
      </p:ext>
    </p:extLst>
  </p:cSld>
  <p:clrMapOvr>
    <a:masterClrMapping/>
  </p:clrMapOvr>
</p:sld>
</file>

<file path=ppt/theme/theme1.xml><?xml version="1.0" encoding="utf-8"?>
<a:theme xmlns:a="http://schemas.openxmlformats.org/drawingml/2006/main" name="Цифра Директум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92</Words>
  <Application>Microsoft Office PowerPoint</Application>
  <PresentationFormat>Произвольный</PresentationFormat>
  <Paragraphs>39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Montserrat SemiBold</vt:lpstr>
      <vt:lpstr>Montserrat Medium</vt:lpstr>
      <vt:lpstr>Цифра Директум</vt:lpstr>
      <vt:lpstr>Игра «Snake»</vt:lpstr>
      <vt:lpstr>Цели работы</vt:lpstr>
      <vt:lpstr>Используемые технологии</vt:lpstr>
      <vt:lpstr>Архитектура проекта</vt:lpstr>
      <vt:lpstr>Скрипт главного меню</vt:lpstr>
      <vt:lpstr>Скрипт Змеи</vt:lpstr>
      <vt:lpstr>Скрипт Змеи</vt:lpstr>
      <vt:lpstr>Скрипты фруктов</vt:lpstr>
      <vt:lpstr>Скрипты очков и жизней</vt:lpstr>
      <vt:lpstr>Скрипты Контроля </vt:lpstr>
      <vt:lpstr>Скрипты стены и пилы</vt:lpstr>
      <vt:lpstr>Игра «Snake»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Моё приложение</dc:title>
  <dc:creator>Гладков Егор (Gladkov_ES)</dc:creator>
  <cp:lastModifiedBy>79124573781</cp:lastModifiedBy>
  <cp:revision>16</cp:revision>
  <dcterms:created xsi:type="dcterms:W3CDTF">2022-03-18T05:57:23Z</dcterms:created>
  <dcterms:modified xsi:type="dcterms:W3CDTF">2024-11-15T14:24:42Z</dcterms:modified>
</cp:coreProperties>
</file>